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71" r:id="rId4"/>
    <p:sldId id="272" r:id="rId5"/>
    <p:sldId id="273" r:id="rId6"/>
    <p:sldId id="278" r:id="rId7"/>
    <p:sldId id="274" r:id="rId8"/>
    <p:sldId id="276" r:id="rId9"/>
    <p:sldId id="275" r:id="rId10"/>
    <p:sldId id="27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伯儒" initials="林伯儒" lastIdx="9" clrIdx="0">
    <p:extLst>
      <p:ext uri="{19B8F6BF-5375-455C-9EA6-DF929625EA0E}">
        <p15:presenceInfo xmlns:p15="http://schemas.microsoft.com/office/powerpoint/2012/main" userId="林伯儒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154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762F1-6759-4E6F-A78E-D1439D85C42D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725C7-C43D-497A-99C4-EEEE037617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10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一名黑色短髮少女，頭上長著羊角，被改造，繪畫風格是動漫風，少女的眼睛是像山羊般紅色的瞳孔，瞳孔中間有一條黑色的橫線，少女暈倒在動畫風格的破舊小巷中，在角落忍受寒冷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43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一名黑色短髮少女，頭上長著羊角，被改造，身穿破破爛爛的衣服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繪畫風格是動漫風，少女的眼睛是像山羊般紅色的瞳孔，瞳孔中間有一條黑色的橫線，少女走在破舊的街道上，被周圍的人排擠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98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一名黑色短髮少女，頭上長著羊角，被改造，手上有包紮好的繃帶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繪畫風格是動漫風，少女的眼睛是像山羊般紅色的瞳孔，瞳孔中間有一條黑色的橫線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少女與慈祥的老奶奶吃晚餐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在一個破舊的小房間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874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一名黑色短髮少女，頭上長著羊角，被改造，穿著披風</a:t>
            </a:r>
            <a:r>
              <a:rPr lang="en-US" altLang="zh-TW" dirty="0">
                <a:effectLst/>
              </a:rPr>
              <a:t>, </a:t>
            </a:r>
            <a:r>
              <a:rPr lang="zh-TW" altLang="en-US" dirty="0">
                <a:effectLst/>
              </a:rPr>
              <a:t>繪畫風格是動漫風，少女的眼睛是像山羊般紅色的瞳孔，瞳孔中間有一條黑色的橫線</a:t>
            </a:r>
            <a:r>
              <a:rPr lang="en-US" altLang="zh-TW" dirty="0">
                <a:effectLst/>
              </a:rPr>
              <a:t>, </a:t>
            </a:r>
            <a:r>
              <a:rPr lang="zh-TW" altLang="en-US" dirty="0">
                <a:effectLst/>
              </a:rPr>
              <a:t>少女從商人手中接過金錢</a:t>
            </a:r>
          </a:p>
          <a:p>
            <a:br>
              <a:rPr lang="zh-TW" altLang="en-US" dirty="0">
                <a:effectLst/>
              </a:rPr>
            </a:b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48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一名黑色短髮少女，頭上長著羊角，被改造，穿著披風</a:t>
            </a:r>
            <a:r>
              <a:rPr lang="en-US" altLang="zh-TW" dirty="0">
                <a:effectLst/>
              </a:rPr>
              <a:t>, </a:t>
            </a:r>
            <a:r>
              <a:rPr lang="zh-TW" altLang="en-US" dirty="0">
                <a:effectLst/>
              </a:rPr>
              <a:t>繪畫風格是動漫風，少女的眼睛是像山羊般紅色的瞳孔，瞳孔中間有一條黑色的橫線</a:t>
            </a:r>
            <a:r>
              <a:rPr lang="en-US" altLang="zh-TW" dirty="0">
                <a:effectLst/>
              </a:rPr>
              <a:t>, </a:t>
            </a:r>
            <a:r>
              <a:rPr lang="zh-TW" altLang="en-US" dirty="0">
                <a:effectLst/>
              </a:rPr>
              <a:t>少女從商人手中接過金錢</a:t>
            </a:r>
          </a:p>
          <a:p>
            <a:br>
              <a:rPr lang="zh-TW" altLang="en-US" dirty="0">
                <a:effectLst/>
              </a:rPr>
            </a:b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6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一名黑色短髮少女，頭上長著羊角，被改造，穿著披風</a:t>
            </a:r>
            <a:r>
              <a:rPr lang="en-US" altLang="zh-TW" dirty="0"/>
              <a:t>, </a:t>
            </a:r>
            <a:r>
              <a:rPr lang="zh-TW" altLang="en-US" dirty="0"/>
              <a:t>繪畫風格是動漫風，少女的眼睛是像山羊般紅色的瞳孔，瞳孔中間有一條黑色的橫線</a:t>
            </a:r>
            <a:r>
              <a:rPr lang="en-US" altLang="zh-TW" dirty="0"/>
              <a:t>, </a:t>
            </a:r>
            <a:r>
              <a:rPr lang="zh-TW" altLang="en-US" dirty="0"/>
              <a:t>老奶奶帶著少女跟著躲開敵人的追查</a:t>
            </a:r>
            <a:r>
              <a:rPr lang="en-US" altLang="zh-TW" dirty="0"/>
              <a:t>, </a:t>
            </a:r>
            <a:r>
              <a:rPr lang="zh-TW" altLang="en-US" dirty="0"/>
              <a:t>夜晚 </a:t>
            </a:r>
            <a:r>
              <a:rPr lang="en-US" altLang="zh-TW" dirty="0"/>
              <a:t>,</a:t>
            </a:r>
            <a:r>
              <a:rPr lang="zh-TW" altLang="en-US" dirty="0"/>
              <a:t>小巷中</a:t>
            </a:r>
            <a:r>
              <a:rPr lang="en-US" altLang="zh-TW" dirty="0"/>
              <a:t>, </a:t>
            </a:r>
            <a:r>
              <a:rPr lang="zh-TW" altLang="en-US" dirty="0"/>
              <a:t>黑暗風格</a:t>
            </a:r>
          </a:p>
          <a:p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19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一名黑色短髮少女，頭上長著羊角，被改造，穿著披風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繪畫風格是動漫風，少女的眼睛是像山羊般紅色的瞳孔，瞳孔中間有一條黑色的橫線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少女獨自抬頭看著日出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街道上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黑暗風</a:t>
            </a:r>
          </a:p>
          <a:p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70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一名黑色短髮少女，頭上長著羊角，被改造，穿著披風</a:t>
            </a:r>
            <a:r>
              <a:rPr lang="en-US" altLang="zh-TW" dirty="0"/>
              <a:t>, </a:t>
            </a:r>
            <a:r>
              <a:rPr lang="zh-TW" altLang="en-US" dirty="0"/>
              <a:t>揹著背包</a:t>
            </a:r>
            <a:r>
              <a:rPr lang="en-US" altLang="zh-TW" dirty="0"/>
              <a:t>, </a:t>
            </a:r>
            <a:r>
              <a:rPr lang="zh-TW" altLang="en-US" dirty="0"/>
              <a:t>繪畫風格是動漫風，少女的眼睛是像山羊般紅色的瞳孔，瞳孔中間有一條黑色的橫線</a:t>
            </a:r>
            <a:r>
              <a:rPr lang="en-US" altLang="zh-TW" dirty="0"/>
              <a:t>, </a:t>
            </a:r>
            <a:r>
              <a:rPr lang="zh-TW" altLang="en-US" dirty="0"/>
              <a:t>少女獨自走出村莊</a:t>
            </a:r>
            <a:r>
              <a:rPr lang="en-US" altLang="zh-TW" dirty="0"/>
              <a:t>, </a:t>
            </a:r>
            <a:r>
              <a:rPr lang="zh-TW" altLang="en-US" dirty="0"/>
              <a:t>側面</a:t>
            </a:r>
            <a:r>
              <a:rPr lang="en-US" altLang="zh-TW" dirty="0"/>
              <a:t>, </a:t>
            </a:r>
            <a:r>
              <a:rPr lang="zh-TW" altLang="en-US" dirty="0"/>
              <a:t>黑暗風</a:t>
            </a:r>
          </a:p>
          <a:p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64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A3D78-505F-420F-945D-632C89C26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D70EA6-9653-4A16-9054-0FD87CC8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D6451A-08CD-49BE-A636-ACF2078C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870430-F9D2-475B-B620-130E493E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A42144-A9B3-4E3F-B6DD-6D92D2B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8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DDD67-8E10-488C-B22B-1C9C8656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5FD4D8-1C64-41A8-86B8-6770BBA3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402B15-5CB7-43E9-BA98-C7EAD445D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142E14-8399-4152-AC72-52C8744F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16780F-7437-4821-9483-13CD0F2A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8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3E95F88-13A4-49BD-939D-B20C63936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2C9508-1D05-408E-B6FC-A24403A3F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5DFDB-4B66-4588-9B4B-B342CE28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5C12B8-3AE2-4AC5-A3BB-962F36AB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326385-652D-4E00-BF55-6D9F90BD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5DA57-DB12-4D7B-8BF7-3E87FAA1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D7420-E3CD-4222-BC5B-0CF66A09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6B418D-1202-4EBD-8030-8C3A91ED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D736E3-C021-4992-AF2B-52BD4392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1893A9-F91E-4853-8FEB-DD5B687E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43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B784E-9127-46DE-B8B0-36C294D6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1E9F8C-82B7-4E63-8DE3-FDB93C5FC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186F2E-14D8-49DD-9C71-F3718C61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808B49-AB40-494D-B5B5-FC402A2A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E4A8FC-9113-44E3-919C-9D4F17F9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11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2CC88-F767-47C6-B13C-05EC5711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5398AE-C2BE-4AC1-8C05-74D7227E1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DC7E33-AE05-48D7-8A50-2C0491FF0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20704E-1B89-4658-8F8F-D6E16EDF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7FCA5C-70A1-443C-B375-51A90DC1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F251F2-6FF4-46B3-A279-DB61002C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51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E926E-B8C1-45B2-A4E5-267962A3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ACAF8B-B435-4B2D-831B-4A21085BE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B84102-E8DD-4EEC-A763-4D8509CD8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7C55D3-7D12-4A66-A8DD-2E72B8E1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811864-944F-41F2-ADC1-EC8A2B5AA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5843B5-8DCE-4607-9956-8E79A8C4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96A09E2-6583-4724-9C4C-E8B48439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94F85EE-8E6C-4972-B829-323BA569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61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9858A-87AC-41B1-B301-680BACEC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CAEEBB-9993-4A5E-B455-9E728C26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A0380F-15B4-47CB-832A-254D70F8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2B269D-E837-41E6-B23B-86CF30A3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6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D94D4E2-7026-445F-B086-9C477B27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0A445C-6AC5-49EE-AC2A-C11704D1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553D33-801C-44A2-AD52-A4C00143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90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4034B-431C-408B-825B-C85AF44A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E8B336-A53D-432C-AC7D-44D6ACD22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763DF7-F4E9-48BD-9F90-F4B3B8CAF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53E0BC-214E-45A3-8659-1ACB721C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F5DEE1-16A0-459A-A441-50C70383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F07119-F609-4531-933E-FEFA0CB2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13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64175-FBD5-4649-9D8C-FD0597DA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D991B97-8E75-45CF-B6D7-7925B9D9D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62B443-DDD2-4E1E-B221-897BCBE01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A1BBCC-363E-417D-8E04-8256BB85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7EC403-942D-42ED-9441-0319F87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EBBE1-9EC9-4A0A-878D-F1C93150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67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5844A9-D14A-42C9-9E19-268E9721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592B9A-6EBB-48C5-BF0B-47613E44F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4700F-EBEB-43E6-B50D-4B2A47DBA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CE94D-EF72-4A01-A5FF-F2F4C9001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8A27C3-FE48-431B-8FA0-54BC4300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63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3A3EA0-82EC-4095-9984-5A2F00B56DEC}"/>
              </a:ext>
            </a:extLst>
          </p:cNvPr>
          <p:cNvSpPr txBox="1"/>
          <p:nvPr/>
        </p:nvSpPr>
        <p:spPr>
          <a:xfrm>
            <a:off x="2893335" y="2360904"/>
            <a:ext cx="3231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6000" b="0" dirty="0"/>
              <a:t>成長故事</a:t>
            </a:r>
          </a:p>
        </p:txBody>
      </p:sp>
    </p:spTree>
    <p:extLst>
      <p:ext uri="{BB962C8B-B14F-4D97-AF65-F5344CB8AC3E}">
        <p14:creationId xmlns:p14="http://schemas.microsoft.com/office/powerpoint/2010/main" val="343306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3A3EA0-82EC-4095-9984-5A2F00B56DEC}"/>
              </a:ext>
            </a:extLst>
          </p:cNvPr>
          <p:cNvSpPr txBox="1"/>
          <p:nvPr/>
        </p:nvSpPr>
        <p:spPr>
          <a:xfrm>
            <a:off x="2893335" y="2360904"/>
            <a:ext cx="3231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6000" b="0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57413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845" y="536297"/>
            <a:ext cx="4870800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B478891-4D14-49FB-8057-2789D60FBB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2AA69D4-D86D-4DC0-9A9E-4BD08B68313A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00828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513" y="491937"/>
            <a:ext cx="4870800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83B10AD-58EF-4CE3-A472-334CB1A901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B41BE2-F965-44AB-B73C-CEEF4860DA28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32224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845" y="536297"/>
            <a:ext cx="4870800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C6E164-8C3B-41BF-B6DF-593D1D5306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C1BE68-5F59-40FB-A1E2-6112A95C01A2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92268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845" y="512602"/>
            <a:ext cx="4870800" cy="48708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6FFA39F-D387-46F8-88D8-CE6EB8A55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5202" y="4025500"/>
            <a:ext cx="635838" cy="8634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304A5E5-DFA8-465D-94AB-9C47F39A1C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563CE2E-6E78-4FB5-A733-C4BBCD570864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01742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845" y="512602"/>
            <a:ext cx="4870800" cy="48708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6FFA39F-D387-46F8-88D8-CE6EB8A55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177" y="4285279"/>
            <a:ext cx="635838" cy="8634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D981926-ADC1-458D-B73D-B57B530273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AC3EC4-1546-449F-80EE-776F22E3CDF5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55116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845" y="536297"/>
            <a:ext cx="4870800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299E977-7394-4B59-AC9F-00E97F45E3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5D3F44-3A63-448C-ABB6-F41BBA2DF4B1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0865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845" y="512602"/>
            <a:ext cx="4870800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E0AF37-EB84-4CC8-8895-ED7F9D75E2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AFF5336-DA71-4DB1-90DD-B6B36A047AE4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62159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845" y="491937"/>
            <a:ext cx="4870800" cy="487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491A95A-6B3D-4F93-807C-754BE7B2E6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36DAC7-DE7A-440D-AEFA-3A060F6B7F90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36977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479</Words>
  <Application>Microsoft Office PowerPoint</Application>
  <PresentationFormat>寬螢幕</PresentationFormat>
  <Paragraphs>28</Paragraphs>
  <Slides>10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FZYaoTi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林伯儒</dc:creator>
  <cp:lastModifiedBy>林伯儒</cp:lastModifiedBy>
  <cp:revision>24</cp:revision>
  <dcterms:created xsi:type="dcterms:W3CDTF">2024-10-31T02:39:55Z</dcterms:created>
  <dcterms:modified xsi:type="dcterms:W3CDTF">2024-10-31T11:41:31Z</dcterms:modified>
</cp:coreProperties>
</file>